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7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467de079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2467de079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" name="Google Shape;57;g2467de079d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67de079d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67de079d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467de079d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67de079d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67de079d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467de079d0_0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7de079d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67de079d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467de079d0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7de079d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67de079d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467de079d0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67de079d0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67de079d0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467de079d0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2d543b8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2d543b87b_0_9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g232d543b87b_0_9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2d543b8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2d543b87b_0_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32d543b87b_0_6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2d543b87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232d543b87b_0_1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" name="Google Shape;95;g232d543b87b_0_1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2d543b8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2d543b87b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32d543b87b_0_3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ae4f6f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ae4f6f65e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ae4f6f65e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67de079d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67de079d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467de079d0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2d543b87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2d543b87b_0_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32d543b87b_0_5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d4620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d4620a572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1d4620a572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d4620a5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d4620a572_0_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1d4620a572_0_1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d4620a57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d4620a572_0_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1d4620a572_0_3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d4620a57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d4620a572_0_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1d4620a572_0_4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d4620a57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d4620a572_0_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1d4620a572_0_5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2d543b8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2d543b87b_0_18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32d543b87b_0_18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d4620a57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d4620a572_0_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1d4620a572_0_6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d4620a57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d4620a572_0_2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1d4620a572_0_22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2d543b87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32d543b87b_0_1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2" name="Google Shape;252;g232d543b87b_0_16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67de079d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67de079d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467de079d0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2d543b87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2d543b87b_0_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32d543b87b_0_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d4620a57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d4620a572_0_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1d4620a572_0_8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d4620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d4620a572_0_8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1d4620a572_0_8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d4620a57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d4620a572_0_1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d4620a572_0_14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d4620a57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d4620a572_0_1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1d4620a572_0_14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d4620a57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d4620a572_0_1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1d4620a572_0_15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d4620a57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d4620a572_0_1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1d4620a572_0_13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1d4620a5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1d4620a572_0_1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1d4620a572_0_16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2d543b87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2d543b87b_0_2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32d543b87b_0_2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d4620a57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d4620a572_0_18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1d4620a572_0_18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67de079d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67de079d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467de079d0_0_3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d4620a57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d4620a572_0_17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1d4620a572_0_17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d4620a57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d4620a572_0_1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21d4620a572_0_19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d4620a57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d4620a572_0_20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1d4620a572_0_20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d4620a57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d4620a572_0_2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1d4620a572_0_21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2d543b8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2d543b87b_0_9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g232d543b87b_0_9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2d543b87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2d543b87b_0_8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32d543b87b_0_8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2d543b8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2d543b87b_0_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32d543b87b_0_6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2d543b87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32d543b87b_0_1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232d543b87b_0_1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2d543b8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2d543b87b_0_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32d543b87b_0_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2d543b8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2d543b87b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32d543b87b_0_3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67de079d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67de079d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2467de079d0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c7c2332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c7c233228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3c7c233228_0_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18596fc9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18596fc91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218596fc91_0_5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18596f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18596fc91_0_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218596fc91_0_1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8596fc9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18596fc91_0_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218596fc91_0_2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8596fc9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18596fc91_0_7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218596fc91_0_7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18596fc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18596fc91_0_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218596fc91_0_5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18596f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18596fc91_0_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218596fc91_0_4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18596fc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18596fc91_0_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218596fc91_0_3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8596fc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18596fc91_0_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218596fc91_0_2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18596fc9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18596fc91_0_8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18596fc91_0_8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67de079d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67de079d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467de079d0_0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2d543b87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232d543b87b_0_1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3" name="Google Shape;203;g232d543b87b_0_16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2d543b8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2d543b87b_0_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32d543b87b_0_3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c7c2332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c7c233228_0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3c7c233228_0_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f20c677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f20c677cb_0_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3f20c677cb_0_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18596f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18596fc91_0_1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218596fc91_0_11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18596fc9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18596fc91_0_1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218596fc91_0_12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2d543b87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2d543b87b_0_2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32d543b87b_0_2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18596fc9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18596fc91_0_1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218596fc91_0_14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67de079d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67de079d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2467de079d0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67de079d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67de079d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467de079d0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67de079d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67de079d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467de079d0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marL="137160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marL="2286000" lvl="4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000" b="1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lang="en" b="1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294967295"/>
          </p:nvPr>
        </p:nvSpPr>
        <p:spPr>
          <a:xfrm>
            <a:off x="572100" y="3727400"/>
            <a:ext cx="79998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" sz="1600" b="1">
                <a:solidFill>
                  <a:schemeClr val="accent1"/>
                </a:solidFill>
              </a:rPr>
              <a:t>Sam Weismuller, SangRyul “Eric” Pae, Jay Cordaro</a:t>
            </a: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Tx Simulation Demo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50" y="1023500"/>
            <a:ext cx="6193253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Rx Simulation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Adjustable SNR, phase, and frequency error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Detects the start of the preamble with a matched filter on the chip sequence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Obtains time estimate and initial frequency estimate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Looks at each following symbol for the sequence that ends the preamble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Reads the payload length from the PHY header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Outputs demodulated bits after the header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Phase/frequency error is corrected with a PLL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Prints number of bit errors, matched filter outputs, and PLL estimates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Rx Simulation Demo- High SNR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525" y="1093950"/>
            <a:ext cx="5070554" cy="38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Rx Simulation Demo- Low SNR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00" y="1054025"/>
            <a:ext cx="4711410" cy="389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Future Work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Had more difficulty than expected with getting the FPGA setup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Will need to cut unnecessary features: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Will switch from real-time to a file-based transceiver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Will remove speaker and microphone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Will use one SPI interface to communicate with Teensy instead of two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next meeting, focus will be to complete Microcontroller and demonstrate BPSK transmit on the RF front end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rgbClr val="4F81BD"/>
                </a:solidFill>
              </a:rPr>
              <a:t>RF</a:t>
            </a:r>
            <a:r>
              <a:rPr lang="en-US" sz="3600" b="1">
                <a:solidFill>
                  <a:srgbClr val="4F81BD"/>
                </a:solidFill>
              </a:rPr>
              <a:t> Front End </a:t>
            </a:r>
            <a:r>
              <a:rPr lang="en-US" b="1">
                <a:solidFill>
                  <a:srgbClr val="4F81BD"/>
                </a:solidFill>
              </a:rPr>
              <a:t>components test results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50" y="914450"/>
            <a:ext cx="4670150" cy="38603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RX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816025" y="1205225"/>
            <a:ext cx="4429800" cy="308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Band Insertion Loss:&lt;2.5 dB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t="1400" b="-1399"/>
          <a:stretch/>
        </p:blipFill>
        <p:spPr>
          <a:xfrm>
            <a:off x="688850" y="1154787"/>
            <a:ext cx="2419350" cy="35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BPF-1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5224750" y="985900"/>
            <a:ext cx="3690000" cy="33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FBP-915s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Impedance:50 ohms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Center frequency:915MHz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Passband:902～928MHz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Band Insertion Loss:1.7 dB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Out-of-band isolation: &gt; 40 dB @ 815 MHz and 1015 MHz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Maximum load power:300 mW (25 dBm)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182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413"/>
              <a:buChar char="●"/>
            </a:pPr>
            <a:r>
              <a:rPr lang="en-US" sz="1412" b="1">
                <a:solidFill>
                  <a:srgbClr val="2E2F32"/>
                </a:solidFill>
                <a:highlight>
                  <a:srgbClr val="FFFFFF"/>
                </a:highlight>
              </a:rPr>
              <a:t>Interface:SMA-M, SMA-F</a:t>
            </a: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endParaRPr sz="1412" b="1">
              <a:solidFill>
                <a:srgbClr val="2E2F32"/>
              </a:solidFill>
              <a:highlight>
                <a:srgbClr val="FFFFFF"/>
              </a:highlight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75" y="714800"/>
            <a:ext cx="5165525" cy="43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Progress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Selected RF front 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Tx and Rx MATLAB simulations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Initial SPI interface implementation for Teensy and FPGA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Tx demonstration of CW from RF front end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764375" y="1140925"/>
            <a:ext cx="3629100" cy="203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moRFeus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RF input frequency: 30 MHz – 6 GHz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RF output frequency: 30 MHz – 6 GHz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LO frequency: 85 MHz – 5400 MHz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Fractional-N synthesizer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LO step size: 1.5 – 3 Hz*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Up/Down conversion both are OK</a:t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806" y="2762875"/>
            <a:ext cx="3515932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75" y="1436950"/>
            <a:ext cx="1906049" cy="19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57200" y="28352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Mixer + PLL + TCXO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45300" y="3940450"/>
            <a:ext cx="3818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(*alternative option for 2nd unit: )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 Mini-Circuits ZAD-2 mixer + SigGen with ref sync)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</a:rPr>
              <a:t>(* UCSD SigGen )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A current7&gt;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514806"/>
            <a:ext cx="4072587" cy="3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00" y="1524195"/>
            <a:ext cx="4053901" cy="3367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current7&gt;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current6&gt;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current5&gt;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" y="1507050"/>
            <a:ext cx="4114376" cy="34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94" y="1503741"/>
            <a:ext cx="4113409" cy="3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current4&gt;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current3&gt;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8775"/>
            <a:ext cx="4227424" cy="35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375" y="1474201"/>
            <a:ext cx="4227425" cy="350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mode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current2&gt;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5181600" y="1169863"/>
            <a:ext cx="3684000" cy="50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&lt;moRFeus B current1&gt;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825"/>
            <a:ext cx="4169149" cy="346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176" y="1524825"/>
            <a:ext cx="4169149" cy="34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 mode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258775" y="819475"/>
            <a:ext cx="43710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A:mixer, LO:843, current:7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65" y="1505150"/>
            <a:ext cx="4371035" cy="36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4773000" y="934200"/>
            <a:ext cx="43710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morFeus B:Generator, 915MHz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morFeus A:mixer, LO:987, current:7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75" y="1505150"/>
            <a:ext cx="4361826" cy="36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IF</a:t>
            </a:r>
            <a:r>
              <a:rPr lang="en-US">
                <a:solidFill>
                  <a:srgbClr val="A4C2F4"/>
                </a:solidFill>
              </a:rPr>
              <a:t> </a:t>
            </a:r>
            <a:r>
              <a:rPr lang="en-US" sz="2600">
                <a:solidFill>
                  <a:srgbClr val="4F81BD"/>
                </a:solidFill>
              </a:rPr>
              <a:t>filter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4468675" y="1393975"/>
            <a:ext cx="4218000" cy="7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88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endParaRPr sz="88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800"/>
          </a:p>
        </p:txBody>
      </p:sp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00" y="1893076"/>
            <a:ext cx="2604600" cy="2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774700" y="1393975"/>
            <a:ext cx="36657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          SLP100+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Pass band: DC~98MHz,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IL:0.58 @900MHz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2fo rejection : 48dB, </a:t>
            </a:r>
            <a:endParaRPr sz="1212" b="1">
              <a:solidFill>
                <a:srgbClr val="2E2F32"/>
              </a:solidFill>
              <a:highlight>
                <a:srgbClr val="FFFFFF"/>
              </a:highlight>
            </a:endParaRPr>
          </a:p>
          <a:p>
            <a:pPr marL="457200" marR="0" lvl="0" indent="-30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F32"/>
              </a:buClr>
              <a:buSzPts val="1213"/>
              <a:buChar char="●"/>
            </a:pPr>
            <a:r>
              <a:rPr lang="en-US" sz="1212" b="1">
                <a:solidFill>
                  <a:srgbClr val="2E2F32"/>
                </a:solidFill>
                <a:highlight>
                  <a:srgbClr val="FFFFFF"/>
                </a:highlight>
              </a:rPr>
              <a:t>3fo rejection : ~75dB 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800" y="2937862"/>
            <a:ext cx="5078024" cy="231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Mixer+ IF LPF(SLP100+)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457200" y="930775"/>
            <a:ext cx="85863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/>
              <a:t>morFeus B:Generator, 915MHz, morFeus A:mixer, LO:843, current:7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375" y="1204675"/>
            <a:ext cx="4227000" cy="3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LPF(SLP100+) wide span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75" y="854425"/>
            <a:ext cx="5456825" cy="35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TX</a:t>
            </a:r>
            <a:endParaRPr sz="4600" b="1">
              <a:solidFill>
                <a:srgbClr val="4F81BD"/>
              </a:solidFill>
            </a:endParaRPr>
          </a:p>
        </p:txBody>
      </p:sp>
      <p:sp>
        <p:nvSpPr>
          <p:cNvPr id="255" name="Google Shape;2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25" y="950325"/>
            <a:ext cx="5443639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PA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3376900" y="963850"/>
            <a:ext cx="4055400" cy="25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</a:rPr>
              <a:t>ZX60-V63+</a:t>
            </a:r>
            <a:endParaRPr sz="14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Frequency: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50MHz ~ 6GHz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P1dB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18.5dBm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Gain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15.4dB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Noise Figure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4.3dB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Voltage - Supply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4.8V ~ 5.2V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30"/>
              <a:buFont typeface="Roboto"/>
              <a:buChar char="●"/>
            </a:pPr>
            <a:r>
              <a:rPr lang="en-US" sz="11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 - Supply : </a:t>
            </a: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69mA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3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30"/>
              <a:buFont typeface="Roboto"/>
              <a:buChar char="●"/>
            </a:pPr>
            <a:r>
              <a:rPr lang="en-US" sz="1130" b="1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 Connectors</a:t>
            </a: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endParaRPr sz="1750"/>
          </a:p>
        </p:txBody>
      </p:sp>
      <p:sp>
        <p:nvSpPr>
          <p:cNvPr id="301" name="Google Shape;301;p3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1200145"/>
            <a:ext cx="2299775" cy="2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generator(-12.12dBm)+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75" y="810700"/>
            <a:ext cx="4917401" cy="40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generator(-6.65dBm)+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38950"/>
            <a:ext cx="5060185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generator(-3.35dBm)+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0" y="857800"/>
            <a:ext cx="5037487" cy="4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generator(-1.30dBm)+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625" y="838950"/>
            <a:ext cx="5083531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generator(0.52dBm)+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50" y="838950"/>
            <a:ext cx="5066000" cy="42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generator(1.83dBm)+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00" y="801275"/>
            <a:ext cx="5109005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moRFeus generator(3.00dBm)+ PA(</a:t>
            </a:r>
            <a:r>
              <a:rPr lang="en-US" sz="2100" b="1"/>
              <a:t>ZX60-V63+</a:t>
            </a:r>
            <a:r>
              <a:rPr lang="en-US"/>
              <a:t>)</a:t>
            </a: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25" y="857799"/>
            <a:ext cx="5147591" cy="42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Future</a:t>
            </a:r>
            <a:r>
              <a:rPr lang="en-US"/>
              <a:t> </a:t>
            </a:r>
            <a:r>
              <a:rPr lang="en-US" sz="2600">
                <a:solidFill>
                  <a:srgbClr val="4F81BD"/>
                </a:solidFill>
              </a:rPr>
              <a:t>work</a:t>
            </a:r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Link budget analysis : range vs. BER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RF Frontend + chanel model with Simulink for timing recovery simulation of baseband.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Rx/Tx chain integration and performance test.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Mixed signal part &amp; FPGA interoperability test.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Troubleshooting for whole system operation.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Mixer(</a:t>
            </a:r>
            <a:r>
              <a:rPr lang="en-US" sz="2700">
                <a:highlight>
                  <a:srgbClr val="FAFAFA"/>
                </a:highlight>
              </a:rPr>
              <a:t>ZFM-4H-S+): back up component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3376900" y="963850"/>
            <a:ext cx="5166600" cy="25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AFAFA"/>
                </a:highlight>
              </a:rPr>
              <a:t>ZFM-4H-S+</a:t>
            </a:r>
            <a:endParaRPr sz="7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low conversion loss, 4.97 dB typ.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L-R isolation, 35 dB typ, L-I, 35 dB typ.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wideband, 5 to 1200 MHz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30"/>
              <a:buFont typeface="Roboto"/>
              <a:buChar char="●"/>
            </a:pPr>
            <a:r>
              <a:rPr lang="en-US" sz="143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rugged shielded case </a:t>
            </a:r>
            <a:endParaRPr sz="1430" b="1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0" b="1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400"/>
              </a:spcBef>
              <a:spcAft>
                <a:spcPts val="1200"/>
              </a:spcAft>
              <a:buSzPts val="852"/>
              <a:buNone/>
            </a:pPr>
            <a:endParaRPr sz="1750"/>
          </a:p>
        </p:txBody>
      </p:sp>
      <p:sp>
        <p:nvSpPr>
          <p:cNvPr id="382" name="Google Shape;382;p4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0" y="1592563"/>
            <a:ext cx="23622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ATREB215-XPRO-A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Part for RF Front 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IQ radio for 909 MHz band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Controllable via SPI and LVDS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00" y="1914025"/>
            <a:ext cx="2924275" cy="29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ZFM-4H-S+_I:843MHz(3dBm), L:915MHz(3dBm), R: out</a:t>
            </a:r>
            <a:endParaRPr/>
          </a:p>
        </p:txBody>
      </p:sp>
      <p:sp>
        <p:nvSpPr>
          <p:cNvPr id="390" name="Google Shape;390;p5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984" y="996658"/>
            <a:ext cx="4250025" cy="351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2000"/>
            <a:ext cx="4250025" cy="35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L:843MHz(3dBm), R: out</a:t>
            </a:r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7229"/>
            <a:ext cx="4267200" cy="354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068094"/>
            <a:ext cx="4267200" cy="35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ZFM-4H-S+_I:915MHz(3dBm), L:out, R: 843MHz(3dBm)</a:t>
            </a:r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00" y="808050"/>
            <a:ext cx="5109901" cy="42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ZFM-4H-S+_I:out, L:915MHz(3dBm), R: 843MHz(3dBm)</a:t>
            </a:r>
            <a:endParaRPr/>
          </a:p>
        </p:txBody>
      </p:sp>
      <p:sp>
        <p:nvSpPr>
          <p:cNvPr id="416" name="Google Shape;416;p5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00" y="801275"/>
            <a:ext cx="5104343" cy="4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rgbClr val="4F81BD"/>
                </a:solidFill>
              </a:rPr>
              <a:t>RF</a:t>
            </a:r>
            <a:r>
              <a:rPr lang="en-US" sz="3600" b="1">
                <a:solidFill>
                  <a:srgbClr val="4F81BD"/>
                </a:solidFill>
              </a:rPr>
              <a:t> Front End 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RF Frontend + Mixed signal parts list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204" cy="58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50" y="368825"/>
            <a:ext cx="4127986" cy="46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RX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72975"/>
            <a:ext cx="8839202" cy="4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38" y="985904"/>
            <a:ext cx="8530714" cy="347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RF Front End Block Diagram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150" y="1063379"/>
            <a:ext cx="3621698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21575" y="108000"/>
            <a:ext cx="7363800" cy="489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440"/>
              <a:buNone/>
            </a:pPr>
            <a:r>
              <a:rPr lang="en-US" sz="1200" b="1"/>
              <a:t>&lt;Required Eb/No (Energy per bit to Noise power density ratio) of the AT86RF215 transceiver &gt;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: Packet Error Rate (PER) of less than 10% in MR-O-QPSK mode with a PSDU length of 20 octets, a PSDU data rate of 50 kbps and a 200 kHz chip rate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Bit rate = PSDU data rate / (8 x PSDU length)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            = 50 kbps / (8 x 20)  = 31.25 bps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Required BER to achieve PER &lt; 10%: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BER = (PER / PSDU length)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        = (0.1 / 20) = 0.005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By formula Eb/No = (Bit rate / Chip rate) x (log2(M) / BER),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Eb/No = (31.25 bps / 200 kHz) x (log2(4) / 0.005)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-US" sz="1200"/>
              <a:t>           =</a:t>
            </a:r>
            <a:r>
              <a:rPr lang="en-US" sz="1200" b="1">
                <a:highlight>
                  <a:srgbClr val="FFFF00"/>
                </a:highlight>
              </a:rPr>
              <a:t> 24.14 dB</a:t>
            </a:r>
            <a:endParaRPr sz="1200" b="1">
              <a:highlight>
                <a:srgbClr val="FFFF00"/>
              </a:highlight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sensitivity of AT86RF215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75" y="1020125"/>
            <a:ext cx="5562274" cy="37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case for AT86RF215 equivalent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adjusting required comp specs+ chosen comp specs.)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500"/>
            <a:ext cx="9143999" cy="229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AT86RF215 specifications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AT86RF215 specification vs. provided sensitivity)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1575"/>
            <a:ext cx="9144002" cy="231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055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Required Eb/No for BPSK+ReedSolomon(15,11)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( assumed for link budget calculation target 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520" y="1200150"/>
            <a:ext cx="4276965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model for AT86RF215 for our design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375"/>
            <a:ext cx="9143998" cy="230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case- improved by removing BPF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259"/>
            <a:ext cx="9143998" cy="230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AT86RF215 our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AT86RF215 specification vs. provided sensitivity)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8770"/>
            <a:ext cx="9143998" cy="2292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135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Cascaded  calculation equivalent to AT86RF215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required component specifications + ADC making the performance same to the AT86RF215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908"/>
            <a:ext cx="9143999" cy="219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Cascaded  calculation equivalent to AT86RF215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required component specifications + ADC we can use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1722"/>
            <a:ext cx="9144000" cy="217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RF Front End CW Demo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75" y="1145329"/>
            <a:ext cx="493103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TX</a:t>
            </a:r>
            <a:endParaRPr sz="4600" b="1">
              <a:solidFill>
                <a:srgbClr val="4F81BD"/>
              </a:solidFill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Transmitter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5725"/>
            <a:ext cx="8839201" cy="391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50" y="737013"/>
            <a:ext cx="5680024" cy="43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1" y="205975"/>
            <a:ext cx="5778000" cy="4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Margin Calculation for the Distance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3070500" cy="38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Transmitter Parameters: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Output Power (PTx): 11 dBm (~10 mW)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Trace Loss (Lc): 0.3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Antenna Gain (Gt): 2.14 dBi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Receiver Parameters: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Receiver Sensitivity (PSens): -100.37 dBm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Trace Loss (Lc): 0.3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Antenna Gain (Gr): 2.14 dBi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System Noise Figure (NF): 6.1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Path Loss: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Frequency (f): 915 MHz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Distance (d): 350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Transmitting Antenna Height (ht): 2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Receiving Antenna Height (hr): 2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Environment Factor (L): 0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73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SzPts val="852"/>
              <a:buNone/>
            </a:pPr>
            <a:endParaRPr sz="135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2979600" y="1063375"/>
            <a:ext cx="6164400" cy="36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Calculation: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Path Loss (PL)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f/c) + 20*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</a:t>
            </a:r>
            <a:r>
              <a:rPr lang="en-US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+ 20*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+ L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915*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10^6/(3*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10^8)) + 20*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log10(2) + 20*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log10(2) + 0 = 94.6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Transmit Power 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PTx_total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Gt - Lc = 10 + 2.14 - 1 = 12.14 dBm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Free Space Loss (FSL)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f/c)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915*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10^6/(3*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10^8)) = 82.6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Received Power 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PTx_total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Gt + Gr - PL - Lc - L = 12.14 + 2.14 + 2.14 - 94.6 - 0.3 - 6.1 = –84.6 dBm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Signal-to-Noise Ratio (SNR)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PSens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NF = -84.6 - 6.1- (-100.37) = 9.67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Margin (LM) = SNR - System Requirement = 9.67 - (9.7) = -0.03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this calculation, the link margin is -0.03 dB for 350m with BER 1E-4, which indicates that the link should have good reliability with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profer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margin for ~350m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Simulink Channel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: can be replaced by just path loss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457200" y="1399800"/>
            <a:ext cx="8229600" cy="281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For 802.15.4, the bandwidth is relatively small; hence, the channel will tend to be non frequency selective (i.e well approximated by a single scaled delta function).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So there really isn’t anything fancy to do here for simulated channel models. So a simple line of sight path loss model would suffice.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—Patrick</a:t>
            </a:r>
            <a:endParaRPr sz="170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Future</a:t>
            </a:r>
            <a:r>
              <a:rPr lang="en-US"/>
              <a:t> </a:t>
            </a:r>
            <a:r>
              <a:rPr lang="en-US" sz="2600">
                <a:solidFill>
                  <a:srgbClr val="4F81BD"/>
                </a:solidFill>
              </a:rPr>
              <a:t>work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457200" y="1063376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 u="sng" dirty="0">
                <a:highlight>
                  <a:srgbClr val="B7B7B7"/>
                </a:highlight>
              </a:rPr>
              <a:t>Link budget analysis : range vs. BER</a:t>
            </a:r>
            <a:endParaRPr u="sng" dirty="0">
              <a:highlight>
                <a:srgbClr val="B7B7B7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 dirty="0">
                <a:highlight>
                  <a:srgbClr val="B7B7B7"/>
                </a:highlight>
              </a:rPr>
              <a:t>RF Frontend + </a:t>
            </a:r>
            <a:r>
              <a:rPr lang="en-US" u="sng" dirty="0" err="1">
                <a:highlight>
                  <a:srgbClr val="B7B7B7"/>
                </a:highlight>
              </a:rPr>
              <a:t>chanel</a:t>
            </a:r>
            <a:r>
              <a:rPr lang="en-US" u="sng" dirty="0">
                <a:highlight>
                  <a:srgbClr val="B7B7B7"/>
                </a:highlight>
              </a:rPr>
              <a:t> model with Simulink for timing recovery simulation of baseband.</a:t>
            </a:r>
            <a:endParaRPr u="sng" dirty="0">
              <a:highlight>
                <a:srgbClr val="B7B7B7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 dirty="0">
                <a:highlight>
                  <a:srgbClr val="B7B7B7"/>
                </a:highlight>
              </a:rPr>
              <a:t>Rx/Tx chain integration</a:t>
            </a:r>
            <a:r>
              <a:rPr lang="en-US" dirty="0"/>
              <a:t> and performance test.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: LVDS connector is required to </a:t>
            </a:r>
            <a:r>
              <a:rPr lang="en-US" dirty="0" err="1"/>
              <a:t>thest</a:t>
            </a:r>
            <a:r>
              <a:rPr lang="en-US" dirty="0"/>
              <a:t> I/Q radio mode vis LVDS interface. </a:t>
            </a:r>
            <a:endParaRPr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Mixed signal part &amp; FPGA interoperability test.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: FPGA is got delayed to be ready.</a:t>
            </a:r>
            <a:endParaRPr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Troubleshooting for whole system operation.</a:t>
            </a:r>
            <a:endParaRPr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RXDCLK of LVDS interface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0" y="1063375"/>
            <a:ext cx="626025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SPI Interfaces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7532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Two SPI interfaces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Teensy to FPGA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Teensy to RF Front End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RF Front End SPI interface is specified by the documentation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Teensy and FPGA SPI interfaces were implemented by us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SPI Interface Demo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625" y="1791250"/>
            <a:ext cx="4192376" cy="31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25" y="1004479"/>
            <a:ext cx="4646824" cy="348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Tx Simulation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Generates PHY preamble and an example payload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Generates chip sequence for each input bit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Modulates chip sequence with pulse-shaped BPSK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Displays eye diagram and spectrum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</Words>
  <Application>Microsoft Office PowerPoint</Application>
  <PresentationFormat>On-screen Show (16:9)</PresentationFormat>
  <Paragraphs>346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Roboto</vt:lpstr>
      <vt:lpstr>Simple Light</vt:lpstr>
      <vt:lpstr>802.15.4 Project The Northernites</vt:lpstr>
      <vt:lpstr>Progress</vt:lpstr>
      <vt:lpstr>Block Diagram</vt:lpstr>
      <vt:lpstr>ATREB215-XPRO-A</vt:lpstr>
      <vt:lpstr>RF Front End Block Diagram</vt:lpstr>
      <vt:lpstr>RF Front End CW Demo</vt:lpstr>
      <vt:lpstr>SPI Interfaces</vt:lpstr>
      <vt:lpstr>SPI Interface Demo</vt:lpstr>
      <vt:lpstr>Tx Simulation</vt:lpstr>
      <vt:lpstr>Tx Simulation Demo</vt:lpstr>
      <vt:lpstr>Rx Simulation</vt:lpstr>
      <vt:lpstr>Rx Simulation Demo- High SNR</vt:lpstr>
      <vt:lpstr>Rx Simulation Demo- Low SNR</vt:lpstr>
      <vt:lpstr>Future Work</vt:lpstr>
      <vt:lpstr>802.15.4 Project RF Front End components test results</vt:lpstr>
      <vt:lpstr>Block Diagram</vt:lpstr>
      <vt:lpstr>RX</vt:lpstr>
      <vt:lpstr>Rx RF BPF-1</vt:lpstr>
      <vt:lpstr>Rx RF BPF</vt:lpstr>
      <vt:lpstr>Mixer + PLL + TCXO</vt:lpstr>
      <vt:lpstr>Generator mode</vt:lpstr>
      <vt:lpstr>Generator mode</vt:lpstr>
      <vt:lpstr>Generator mode</vt:lpstr>
      <vt:lpstr>Generator mode</vt:lpstr>
      <vt:lpstr>Mixer mode</vt:lpstr>
      <vt:lpstr>Rx IF filter</vt:lpstr>
      <vt:lpstr>Mixer+ IF LPF(SLP100+)</vt:lpstr>
      <vt:lpstr>IF LPF(SLP100+) wide span</vt:lpstr>
      <vt:lpstr>TX</vt:lpstr>
      <vt:lpstr>PA</vt:lpstr>
      <vt:lpstr>moRFeus generator(-12.12dBm)+ PA(ZX60-V63+)</vt:lpstr>
      <vt:lpstr>moRFeus generator(-6.65dBm)+ PA(ZX60-V63+)</vt:lpstr>
      <vt:lpstr>moRFeus generator(-3.35dBm)+ PA(ZX60-V63+)</vt:lpstr>
      <vt:lpstr>moRFeus generator(-1.30dBm)+ PA(ZX60-V63+)</vt:lpstr>
      <vt:lpstr>moRFeus generator(0.52dBm)+ PA(ZX60-V63+)</vt:lpstr>
      <vt:lpstr>moRFeus generator(1.83dBm)+ PA(ZX60-V63+)</vt:lpstr>
      <vt:lpstr>moRFeus generator(3.00dBm)+ PA(ZX60-V63+)</vt:lpstr>
      <vt:lpstr>Future work</vt:lpstr>
      <vt:lpstr>Mixer(ZFM-4H-S+): back up component</vt:lpstr>
      <vt:lpstr>ZFM-4H-S+_I:843MHz(3dBm), L:915MHz(3dBm), R: out</vt:lpstr>
      <vt:lpstr>ZFM-4H-S+_I:915MHz(3dBm), L:843MHz(3dBm), R: out</vt:lpstr>
      <vt:lpstr>ZFM-4H-S+_I:915MHz(3dBm), L:out, R: 843MHz(3dBm)</vt:lpstr>
      <vt:lpstr>ZFM-4H-S+_I:out, L:915MHz(3dBm), R: 843MHz(3dBm)</vt:lpstr>
      <vt:lpstr>802.15.4 Project RF Front End </vt:lpstr>
      <vt:lpstr>RF Frontend + Mixed signal parts list</vt:lpstr>
      <vt:lpstr>Block Diagram</vt:lpstr>
      <vt:lpstr>RX</vt:lpstr>
      <vt:lpstr>PowerPoint Presentation</vt:lpstr>
      <vt:lpstr>Rx RF BPF</vt:lpstr>
      <vt:lpstr>PowerPoint Presentation</vt:lpstr>
      <vt:lpstr>Reference sensitivity of AT86RF215</vt:lpstr>
      <vt:lpstr>Discrete components case for AT86RF215 equivalent modeling ( by adjusting required comp specs+ chosen comp specs.)  </vt:lpstr>
      <vt:lpstr>By AT86RF215 specifications ( by AT86RF215 specification vs. provided sensitivity)</vt:lpstr>
      <vt:lpstr>Required Eb/No for BPSK+ReedSolomon(15,11) ( assumed for link budget calculation target )</vt:lpstr>
      <vt:lpstr>Discrete components model for AT86RF215 for our design</vt:lpstr>
      <vt:lpstr>Discrete components case- improved by removing BPF</vt:lpstr>
      <vt:lpstr>By AT86RF215 our design ( by AT86RF215 specification vs. provided sensitivity)</vt:lpstr>
      <vt:lpstr>Cascaded  calculation equivalent to AT86RF215 by required component specifications + ADC making the performance same to the AT86RF215 design </vt:lpstr>
      <vt:lpstr>Cascaded  calculation equivalent to AT86RF215 by required component specifications + ADC we can use</vt:lpstr>
      <vt:lpstr>TX</vt:lpstr>
      <vt:lpstr>Transmitter</vt:lpstr>
      <vt:lpstr>PowerPoint Presentation</vt:lpstr>
      <vt:lpstr>PowerPoint Presentation</vt:lpstr>
      <vt:lpstr>Link Margin Calculation for the Distance</vt:lpstr>
      <vt:lpstr>Simulink Channel model : can be replaced by just path loss</vt:lpstr>
      <vt:lpstr>Future work</vt:lpstr>
      <vt:lpstr>RXDCLK of LVDS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802.15.4 Project The Northernites</dc:title>
  <cp:lastModifiedBy>Samuel P Weismuller</cp:lastModifiedBy>
  <cp:revision>1</cp:revision>
  <dcterms:modified xsi:type="dcterms:W3CDTF">2023-05-19T03:17:26Z</dcterms:modified>
</cp:coreProperties>
</file>